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77" r:id="rId2"/>
    <p:sldId id="278" r:id="rId3"/>
    <p:sldId id="279" r:id="rId4"/>
    <p:sldId id="280" r:id="rId5"/>
    <p:sldId id="281" r:id="rId6"/>
    <p:sldId id="282" r:id="rId7"/>
    <p:sldId id="283" r:id="rId8"/>
    <p:sldId id="284" r:id="rId9"/>
    <p:sldId id="285" r:id="rId10"/>
    <p:sldId id="286" r:id="rId11"/>
    <p:sldId id="287" r:id="rId12"/>
    <p:sldId id="288" r:id="rId13"/>
    <p:sldId id="289" r:id="rId14"/>
    <p:sldId id="290" r:id="rId15"/>
    <p:sldId id="291" r:id="rId16"/>
    <p:sldId id="293" r:id="rId17"/>
    <p:sldId id="294" r:id="rId18"/>
    <p:sldId id="292" r:id="rId19"/>
    <p:sldId id="295" r:id="rId20"/>
    <p:sldId id="296" r:id="rId21"/>
    <p:sldId id="297" r:id="rId22"/>
    <p:sldId id="298" r:id="rId23"/>
    <p:sldId id="299" r:id="rId24"/>
    <p:sldId id="300" r:id="rId25"/>
    <p:sldId id="303" r:id="rId26"/>
    <p:sldId id="258" r:id="rId27"/>
    <p:sldId id="259" r:id="rId28"/>
    <p:sldId id="260" r:id="rId29"/>
    <p:sldId id="304" r:id="rId30"/>
    <p:sldId id="261" r:id="rId31"/>
    <p:sldId id="262" r:id="rId32"/>
    <p:sldId id="263" r:id="rId33"/>
    <p:sldId id="305" r:id="rId34"/>
    <p:sldId id="264" r:id="rId35"/>
    <p:sldId id="265" r:id="rId36"/>
    <p:sldId id="266" r:id="rId37"/>
    <p:sldId id="306" r:id="rId38"/>
    <p:sldId id="267" r:id="rId39"/>
    <p:sldId id="268" r:id="rId40"/>
    <p:sldId id="307" r:id="rId41"/>
    <p:sldId id="269" r:id="rId42"/>
    <p:sldId id="270" r:id="rId43"/>
    <p:sldId id="271" r:id="rId44"/>
    <p:sldId id="308" r:id="rId45"/>
    <p:sldId id="272" r:id="rId46"/>
    <p:sldId id="273" r:id="rId47"/>
    <p:sldId id="274" r:id="rId48"/>
    <p:sldId id="302" r:id="rId49"/>
    <p:sldId id="309" r:id="rId50"/>
    <p:sldId id="310" r:id="rId51"/>
    <p:sldId id="311" r:id="rId52"/>
    <p:sldId id="312" r:id="rId53"/>
    <p:sldId id="313" r:id="rId54"/>
    <p:sldId id="314" r:id="rId55"/>
    <p:sldId id="316" r:id="rId56"/>
    <p:sldId id="319" r:id="rId57"/>
    <p:sldId id="320" r:id="rId58"/>
    <p:sldId id="321" r:id="rId59"/>
    <p:sldId id="322" r:id="rId60"/>
    <p:sldId id="318" r:id="rId61"/>
    <p:sldId id="315" r:id="rId62"/>
    <p:sldId id="323" r:id="rId63"/>
    <p:sldId id="317" r:id="rId64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1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00038E-DF1D-4577-8EE4-394709F6C506}" type="datetimeFigureOut">
              <a:rPr lang="ru-RU" smtClean="0"/>
              <a:t>09.03.2024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F11A53-B573-419F-B4B1-C3769BCA230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550122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00038E-DF1D-4577-8EE4-394709F6C506}" type="datetimeFigureOut">
              <a:rPr lang="ru-RU" smtClean="0"/>
              <a:t>09.03.2024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F11A53-B573-419F-B4B1-C3769BCA230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523593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00038E-DF1D-4577-8EE4-394709F6C506}" type="datetimeFigureOut">
              <a:rPr lang="ru-RU" smtClean="0"/>
              <a:t>09.03.2024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F11A53-B573-419F-B4B1-C3769BCA230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305323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00038E-DF1D-4577-8EE4-394709F6C506}" type="datetimeFigureOut">
              <a:rPr lang="ru-RU" smtClean="0"/>
              <a:t>09.03.2024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F11A53-B573-419F-B4B1-C3769BCA230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079647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00038E-DF1D-4577-8EE4-394709F6C506}" type="datetimeFigureOut">
              <a:rPr lang="ru-RU" smtClean="0"/>
              <a:t>09.03.2024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F11A53-B573-419F-B4B1-C3769BCA230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11329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00038E-DF1D-4577-8EE4-394709F6C506}" type="datetimeFigureOut">
              <a:rPr lang="ru-RU" smtClean="0"/>
              <a:t>09.03.2024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F11A53-B573-419F-B4B1-C3769BCA230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71764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00038E-DF1D-4577-8EE4-394709F6C506}" type="datetimeFigureOut">
              <a:rPr lang="ru-RU" smtClean="0"/>
              <a:t>09.03.2024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F11A53-B573-419F-B4B1-C3769BCA230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779152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00038E-DF1D-4577-8EE4-394709F6C506}" type="datetimeFigureOut">
              <a:rPr lang="ru-RU" smtClean="0"/>
              <a:t>09.03.2024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F11A53-B573-419F-B4B1-C3769BCA230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775445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00038E-DF1D-4577-8EE4-394709F6C506}" type="datetimeFigureOut">
              <a:rPr lang="ru-RU" smtClean="0"/>
              <a:t>09.03.2024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F11A53-B573-419F-B4B1-C3769BCA230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188234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00038E-DF1D-4577-8EE4-394709F6C506}" type="datetimeFigureOut">
              <a:rPr lang="ru-RU" smtClean="0"/>
              <a:t>09.03.2024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F11A53-B573-419F-B4B1-C3769BCA230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4480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00038E-DF1D-4577-8EE4-394709F6C506}" type="datetimeFigureOut">
              <a:rPr lang="ru-RU" smtClean="0"/>
              <a:t>09.03.2024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F11A53-B573-419F-B4B1-C3769BCA230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248186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00038E-DF1D-4577-8EE4-394709F6C506}" type="datetimeFigureOut">
              <a:rPr lang="ru-RU" smtClean="0"/>
              <a:t>09.03.2024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F11A53-B573-419F-B4B1-C3769BCA230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284153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2004291"/>
            <a:ext cx="9144000" cy="1463528"/>
          </a:xfrm>
        </p:spPr>
        <p:txBody>
          <a:bodyPr>
            <a:norm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Bookman Old Style" panose="02050604050505020204" pitchFamily="18" charset="0"/>
              </a:rPr>
              <a:t>Результаты выполнения</a:t>
            </a:r>
            <a:br>
              <a:rPr lang="ru-RU" sz="2000" dirty="0">
                <a:solidFill>
                  <a:schemeClr val="bg1"/>
                </a:solidFill>
                <a:latin typeface="Bookman Old Style" panose="02050604050505020204" pitchFamily="18" charset="0"/>
              </a:rPr>
            </a:br>
            <a:r>
              <a:rPr lang="ru-RU" sz="3600" dirty="0">
                <a:solidFill>
                  <a:schemeClr val="bg1"/>
                </a:solidFill>
                <a:latin typeface="Bookman Old Style" panose="02050604050505020204" pitchFamily="18" charset="0"/>
              </a:rPr>
              <a:t>лабораторной работы №5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4673455"/>
            <a:ext cx="9144000" cy="1156537"/>
          </a:xfrm>
        </p:spPr>
        <p:txBody>
          <a:bodyPr>
            <a:no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Bookman Old Style" panose="02050604050505020204" pitchFamily="18" charset="0"/>
              </a:rPr>
              <a:t>Выполнил</a:t>
            </a:r>
          </a:p>
          <a:p>
            <a:r>
              <a:rPr lang="ru-RU" sz="3600" dirty="0">
                <a:solidFill>
                  <a:schemeClr val="bg1"/>
                </a:solidFill>
                <a:latin typeface="Bookman Old Style" panose="02050604050505020204" pitchFamily="18" charset="0"/>
              </a:rPr>
              <a:t>Аленников Борис Сергеевич</a:t>
            </a:r>
          </a:p>
          <a:p>
            <a:r>
              <a:rPr lang="ru-RU" dirty="0">
                <a:solidFill>
                  <a:schemeClr val="bg1"/>
                </a:solidFill>
                <a:latin typeface="Bookman Old Style" panose="02050604050505020204" pitchFamily="18" charset="0"/>
              </a:rPr>
              <a:t>Вариант 1</a:t>
            </a:r>
          </a:p>
        </p:txBody>
      </p:sp>
      <p:sp>
        <p:nvSpPr>
          <p:cNvPr id="4" name="Подзаголовок 2"/>
          <p:cNvSpPr txBox="1">
            <a:spLocks/>
          </p:cNvSpPr>
          <p:nvPr/>
        </p:nvSpPr>
        <p:spPr>
          <a:xfrm>
            <a:off x="1371600" y="226148"/>
            <a:ext cx="9144000" cy="4619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ru-R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ookman Old Style" panose="02050604050505020204" pitchFamily="18" charset="0"/>
                <a:ea typeface="+mn-ea"/>
                <a:cs typeface="+mn-cs"/>
              </a:rPr>
              <a:t>Мобильная робототехника</a:t>
            </a:r>
          </a:p>
        </p:txBody>
      </p:sp>
    </p:spTree>
    <p:extLst>
      <p:ext uri="{BB962C8B-B14F-4D97-AF65-F5344CB8AC3E}">
        <p14:creationId xmlns:p14="http://schemas.microsoft.com/office/powerpoint/2010/main" val="34153457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CFBC707-117D-4387-BB85-5CBFF7EDC7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9212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EB89028-BE56-45C2-9BE8-20A6DBD1ED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7872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B6A38B5-6F60-4478-A0EB-A116022CFF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125" y="0"/>
            <a:ext cx="119697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8720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A8B3B2F-67BF-4CAC-8DFE-F8A5387EA5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50" y="0"/>
            <a:ext cx="10858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0749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8990E2C-E0D0-4474-840A-B901F31846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7636"/>
            <a:ext cx="12192000" cy="6042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5395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8C5738C-067F-4CE6-964B-DBC9AA959FEF}"/>
              </a:ext>
            </a:extLst>
          </p:cNvPr>
          <p:cNvSpPr txBox="1"/>
          <p:nvPr/>
        </p:nvSpPr>
        <p:spPr>
          <a:xfrm>
            <a:off x="4372947" y="-158620"/>
            <a:ext cx="9349273" cy="6447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1300" dirty="0"/>
              <a:t>А</a:t>
            </a:r>
          </a:p>
        </p:txBody>
      </p:sp>
    </p:spTree>
    <p:extLst>
      <p:ext uri="{BB962C8B-B14F-4D97-AF65-F5344CB8AC3E}">
        <p14:creationId xmlns:p14="http://schemas.microsoft.com/office/powerpoint/2010/main" val="4132567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BF225F9-3F59-4989-BC6D-5485623583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32" y="0"/>
            <a:ext cx="120917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9664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2A2DECA-4768-46BF-897B-DE64AEF500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3969"/>
            <a:ext cx="12192000" cy="6530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3305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8C5738C-067F-4CE6-964B-DBC9AA959FEF}"/>
              </a:ext>
            </a:extLst>
          </p:cNvPr>
          <p:cNvSpPr txBox="1"/>
          <p:nvPr/>
        </p:nvSpPr>
        <p:spPr>
          <a:xfrm>
            <a:off x="4372947" y="-158620"/>
            <a:ext cx="9349273" cy="6447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1300" dirty="0"/>
              <a:t>Б</a:t>
            </a:r>
          </a:p>
        </p:txBody>
      </p:sp>
    </p:spTree>
    <p:extLst>
      <p:ext uri="{BB962C8B-B14F-4D97-AF65-F5344CB8AC3E}">
        <p14:creationId xmlns:p14="http://schemas.microsoft.com/office/powerpoint/2010/main" val="31197400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AC1D381-D1CB-4D21-9453-7B8D76A56F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650" y="2266788"/>
            <a:ext cx="10202699" cy="2324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3476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BC7DE40-BECB-4053-AC98-6D8D0457C7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396" y="419595"/>
            <a:ext cx="11521207" cy="5741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3725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83D5823-D87E-4449-BC63-DB75F38AB1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4024"/>
            <a:ext cx="12192000" cy="5649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2775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500674C-1BBB-4D54-9AD5-68538B1AE4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7255"/>
            <a:ext cx="12192000" cy="6543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5307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7CCB868-BC6E-4EFE-89CA-A6F0B3A7CB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138"/>
            <a:ext cx="12192000" cy="6733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9956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AD9CD01-BE45-461D-B32E-44C479E884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622" y="0"/>
            <a:ext cx="101187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2194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E1858A1-709C-4F09-AD39-703E244B9D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3179" y="456785"/>
            <a:ext cx="6925642" cy="5944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8787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A0DE0A0-F027-4A4B-A2BC-9D92ADF259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3006" y="2802392"/>
            <a:ext cx="9072256" cy="739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2933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1DBD8F3-48E9-48B2-B809-1A5665F74768}"/>
              </a:ext>
            </a:extLst>
          </p:cNvPr>
          <p:cNvSpPr txBox="1"/>
          <p:nvPr/>
        </p:nvSpPr>
        <p:spPr>
          <a:xfrm>
            <a:off x="0" y="0"/>
            <a:ext cx="2396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№1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2851DAD-C188-467B-9AD1-877F971A78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026" y="281360"/>
            <a:ext cx="11679623" cy="6576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2286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1DBD8F3-48E9-48B2-B809-1A5665F74768}"/>
              </a:ext>
            </a:extLst>
          </p:cNvPr>
          <p:cNvSpPr txBox="1"/>
          <p:nvPr/>
        </p:nvSpPr>
        <p:spPr>
          <a:xfrm>
            <a:off x="0" y="0"/>
            <a:ext cx="2396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№1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3F698D7-E036-4A6A-9BB4-BD940EE70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4" y="0"/>
            <a:ext cx="121898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7988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1DBD8F3-48E9-48B2-B809-1A5665F74768}"/>
              </a:ext>
            </a:extLst>
          </p:cNvPr>
          <p:cNvSpPr txBox="1"/>
          <p:nvPr/>
        </p:nvSpPr>
        <p:spPr>
          <a:xfrm>
            <a:off x="0" y="0"/>
            <a:ext cx="2396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№1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A7379B8-86FB-4137-B6D2-320DE787CD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6971" y="635371"/>
            <a:ext cx="6328315" cy="5102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0062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D49C100-8378-41C6-B7E6-ED584F6A7A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9863" y="3181315"/>
            <a:ext cx="6792273" cy="495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327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B9872D4-E99E-470A-9999-BD84E9F40D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" y="0"/>
            <a:ext cx="121539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2119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1DBD8F3-48E9-48B2-B809-1A5665F74768}"/>
              </a:ext>
            </a:extLst>
          </p:cNvPr>
          <p:cNvSpPr txBox="1"/>
          <p:nvPr/>
        </p:nvSpPr>
        <p:spPr>
          <a:xfrm>
            <a:off x="0" y="0"/>
            <a:ext cx="2396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№2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A146EC4-79FB-4D0B-A595-0C6A0BC05D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590" y="369332"/>
            <a:ext cx="11535410" cy="6488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4697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1DBD8F3-48E9-48B2-B809-1A5665F74768}"/>
              </a:ext>
            </a:extLst>
          </p:cNvPr>
          <p:cNvSpPr txBox="1"/>
          <p:nvPr/>
        </p:nvSpPr>
        <p:spPr>
          <a:xfrm>
            <a:off x="0" y="0"/>
            <a:ext cx="2396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№2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016B6B3-6311-4F3A-AC67-FEF19702C4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4121" y="885582"/>
            <a:ext cx="6252085" cy="4794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1945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1DBD8F3-48E9-48B2-B809-1A5665F74768}"/>
              </a:ext>
            </a:extLst>
          </p:cNvPr>
          <p:cNvSpPr txBox="1"/>
          <p:nvPr/>
        </p:nvSpPr>
        <p:spPr>
          <a:xfrm>
            <a:off x="0" y="0"/>
            <a:ext cx="2396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№1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E0CCB49-6DC8-4FAD-B5E8-7E20292164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7108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D73C85E-F282-4C6A-9B16-10136CC9D1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2216" y="3058128"/>
            <a:ext cx="9042209" cy="741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8553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1DBD8F3-48E9-48B2-B809-1A5665F74768}"/>
              </a:ext>
            </a:extLst>
          </p:cNvPr>
          <p:cNvSpPr txBox="1"/>
          <p:nvPr/>
        </p:nvSpPr>
        <p:spPr>
          <a:xfrm>
            <a:off x="0" y="0"/>
            <a:ext cx="2396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№3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8EB4E7C-7959-4314-87B5-366FB9FABB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516" y="264666"/>
            <a:ext cx="11721483" cy="6593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5395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1DBD8F3-48E9-48B2-B809-1A5665F74768}"/>
              </a:ext>
            </a:extLst>
          </p:cNvPr>
          <p:cNvSpPr txBox="1"/>
          <p:nvPr/>
        </p:nvSpPr>
        <p:spPr>
          <a:xfrm>
            <a:off x="0" y="0"/>
            <a:ext cx="2396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№3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71A5C14-0E53-46B9-BD71-EA7F79DABF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5029" y="759285"/>
            <a:ext cx="6969879" cy="5017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6455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1DBD8F3-48E9-48B2-B809-1A5665F74768}"/>
              </a:ext>
            </a:extLst>
          </p:cNvPr>
          <p:cNvSpPr txBox="1"/>
          <p:nvPr/>
        </p:nvSpPr>
        <p:spPr>
          <a:xfrm>
            <a:off x="0" y="0"/>
            <a:ext cx="2396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№3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4115DAC-2683-42DE-9731-A0CBFEECE4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5988" y="305957"/>
            <a:ext cx="12277988" cy="6246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8306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BB0A416-1ED1-4AE6-9757-DEA2EB7466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4886" y="2895284"/>
            <a:ext cx="8233071" cy="700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20150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1DBD8F3-48E9-48B2-B809-1A5665F74768}"/>
              </a:ext>
            </a:extLst>
          </p:cNvPr>
          <p:cNvSpPr txBox="1"/>
          <p:nvPr/>
        </p:nvSpPr>
        <p:spPr>
          <a:xfrm>
            <a:off x="0" y="0"/>
            <a:ext cx="2396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№4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1B7AF14-9218-4E6F-9C9D-DB9E652A07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782" y="281512"/>
            <a:ext cx="11642817" cy="6576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8603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1DBD8F3-48E9-48B2-B809-1A5665F74768}"/>
              </a:ext>
            </a:extLst>
          </p:cNvPr>
          <p:cNvSpPr txBox="1"/>
          <p:nvPr/>
        </p:nvSpPr>
        <p:spPr>
          <a:xfrm>
            <a:off x="0" y="0"/>
            <a:ext cx="2396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№4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E369C94-F680-4E20-B4FD-35AF7757D9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079" y="1664389"/>
            <a:ext cx="5849238" cy="412241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3D65FB8-639F-44F7-A50F-77BBD5CAA7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7974" y="2574310"/>
            <a:ext cx="3449601" cy="2227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8080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4BEC925-9801-4B6B-8196-78341DB5FE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25" y="0"/>
            <a:ext cx="121221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03015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DCC7B37-4AD0-42F3-B791-1AF5E33972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0388" y="3079562"/>
            <a:ext cx="8671224" cy="69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9208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1DBD8F3-48E9-48B2-B809-1A5665F74768}"/>
              </a:ext>
            </a:extLst>
          </p:cNvPr>
          <p:cNvSpPr txBox="1"/>
          <p:nvPr/>
        </p:nvSpPr>
        <p:spPr>
          <a:xfrm>
            <a:off x="0" y="0"/>
            <a:ext cx="2396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№5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6CF18D2-E150-46D7-B73C-87A00EA5FD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853" y="0"/>
            <a:ext cx="1081429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67844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1DBD8F3-48E9-48B2-B809-1A5665F74768}"/>
              </a:ext>
            </a:extLst>
          </p:cNvPr>
          <p:cNvSpPr txBox="1"/>
          <p:nvPr/>
        </p:nvSpPr>
        <p:spPr>
          <a:xfrm>
            <a:off x="0" y="0"/>
            <a:ext cx="2396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№5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CE583C7-94F2-4373-8884-7478ACB1D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3088" y="981995"/>
            <a:ext cx="7563467" cy="4894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8366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1DBD8F3-48E9-48B2-B809-1A5665F74768}"/>
              </a:ext>
            </a:extLst>
          </p:cNvPr>
          <p:cNvSpPr txBox="1"/>
          <p:nvPr/>
        </p:nvSpPr>
        <p:spPr>
          <a:xfrm>
            <a:off x="0" y="0"/>
            <a:ext cx="2396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№5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B1747AB-BDD5-4343-B72C-EF9C615052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749" y="0"/>
            <a:ext cx="112385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13950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E59E135-E63D-4EC4-847C-86C9F499DF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0062" y="3121893"/>
            <a:ext cx="7671875" cy="614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53753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1DBD8F3-48E9-48B2-B809-1A5665F74768}"/>
              </a:ext>
            </a:extLst>
          </p:cNvPr>
          <p:cNvSpPr txBox="1"/>
          <p:nvPr/>
        </p:nvSpPr>
        <p:spPr>
          <a:xfrm>
            <a:off x="0" y="0"/>
            <a:ext cx="2396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№6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06499B3-9E9E-46B1-A787-9E73A7A837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170" y="341618"/>
            <a:ext cx="11623829" cy="6492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21464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1DBD8F3-48E9-48B2-B809-1A5665F74768}"/>
              </a:ext>
            </a:extLst>
          </p:cNvPr>
          <p:cNvSpPr txBox="1"/>
          <p:nvPr/>
        </p:nvSpPr>
        <p:spPr>
          <a:xfrm>
            <a:off x="0" y="0"/>
            <a:ext cx="2396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№6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72B52BB-2B7F-4CF3-9A5C-2F6E0F79B0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125" y="507437"/>
            <a:ext cx="9135750" cy="5630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4630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1DBD8F3-48E9-48B2-B809-1A5665F74768}"/>
              </a:ext>
            </a:extLst>
          </p:cNvPr>
          <p:cNvSpPr txBox="1"/>
          <p:nvPr/>
        </p:nvSpPr>
        <p:spPr>
          <a:xfrm>
            <a:off x="0" y="0"/>
            <a:ext cx="2396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№6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18A3A05-CD68-4510-9F98-D4C6A45ED3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9332"/>
            <a:ext cx="12192000" cy="6477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31507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6547E1B-DDE7-483F-B41E-145EC9A444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518" y="3004550"/>
            <a:ext cx="11802963" cy="848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81290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A52CA90-2ADD-48F7-A540-9F15325EB1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25" y="0"/>
            <a:ext cx="117157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9444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D148619-D2CF-43B8-93CA-EC9D70DB21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75" y="0"/>
            <a:ext cx="120952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9259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CDF279C-1795-44C4-9D78-CFA84333E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475" y="0"/>
            <a:ext cx="99250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23802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BB416D2-8393-47FA-808B-6331B75092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5857"/>
            <a:ext cx="12192000" cy="6386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94709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D71E373-DBC8-457F-B671-B52D1ABC6D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50" y="0"/>
            <a:ext cx="117729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632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C803BDD-8649-4D53-B6D2-5920172FC590}"/>
              </a:ext>
            </a:extLst>
          </p:cNvPr>
          <p:cNvSpPr txBox="1"/>
          <p:nvPr/>
        </p:nvSpPr>
        <p:spPr>
          <a:xfrm>
            <a:off x="1679510" y="345232"/>
            <a:ext cx="74085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dirty="0"/>
              <a:t>Задание 2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E3118E1-90A5-4251-8EE7-D6B1CCD19B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760" y="1490794"/>
            <a:ext cx="11640480" cy="1872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79955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C5E45A4-565A-4D21-AB9C-51B2E21871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8389" y="904522"/>
            <a:ext cx="7135221" cy="5048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27331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2835631-0A5A-416E-9653-6024833AAF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6204" y="-74645"/>
            <a:ext cx="10232572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4488A76-1DDA-4DF2-8226-8ABB20228210}"/>
              </a:ext>
            </a:extLst>
          </p:cNvPr>
          <p:cNvSpPr txBox="1"/>
          <p:nvPr/>
        </p:nvSpPr>
        <p:spPr>
          <a:xfrm>
            <a:off x="158620" y="1035698"/>
            <a:ext cx="12503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Время :</a:t>
            </a:r>
          </a:p>
          <a:p>
            <a:r>
              <a:rPr lang="ru-RU" dirty="0"/>
              <a:t>1.250 сек</a:t>
            </a:r>
          </a:p>
        </p:txBody>
      </p:sp>
    </p:spTree>
    <p:extLst>
      <p:ext uri="{BB962C8B-B14F-4D97-AF65-F5344CB8AC3E}">
        <p14:creationId xmlns:p14="http://schemas.microsoft.com/office/powerpoint/2010/main" val="352803869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B8B669D-522E-4B9A-B1CF-0ADF16E7FD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406" y="0"/>
            <a:ext cx="10121187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CB17EA7-0187-4D2B-AB82-743EF22EC4E7}"/>
              </a:ext>
            </a:extLst>
          </p:cNvPr>
          <p:cNvSpPr txBox="1"/>
          <p:nvPr/>
        </p:nvSpPr>
        <p:spPr>
          <a:xfrm>
            <a:off x="74644" y="1026367"/>
            <a:ext cx="12503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Время :</a:t>
            </a:r>
          </a:p>
          <a:p>
            <a:r>
              <a:rPr lang="ru-RU" dirty="0"/>
              <a:t>1.250 сек</a:t>
            </a:r>
          </a:p>
        </p:txBody>
      </p:sp>
    </p:spTree>
    <p:extLst>
      <p:ext uri="{BB962C8B-B14F-4D97-AF65-F5344CB8AC3E}">
        <p14:creationId xmlns:p14="http://schemas.microsoft.com/office/powerpoint/2010/main" val="371858224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92C6C69-79B1-4E49-B5B5-ED7B54C8E5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2886"/>
            <a:ext cx="12192000" cy="613222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795F3D7-F145-4118-8971-00FCE5C80089}"/>
              </a:ext>
            </a:extLst>
          </p:cNvPr>
          <p:cNvSpPr txBox="1"/>
          <p:nvPr/>
        </p:nvSpPr>
        <p:spPr>
          <a:xfrm>
            <a:off x="130628" y="802433"/>
            <a:ext cx="12503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Время :</a:t>
            </a:r>
          </a:p>
          <a:p>
            <a:r>
              <a:rPr lang="ru-RU" dirty="0"/>
              <a:t>1.250 сек</a:t>
            </a:r>
          </a:p>
        </p:txBody>
      </p:sp>
    </p:spTree>
    <p:extLst>
      <p:ext uri="{BB962C8B-B14F-4D97-AF65-F5344CB8AC3E}">
        <p14:creationId xmlns:p14="http://schemas.microsoft.com/office/powerpoint/2010/main" val="18581120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D0906BB-6057-4D19-BAA1-77DAABFE19C2}"/>
              </a:ext>
            </a:extLst>
          </p:cNvPr>
          <p:cNvSpPr txBox="1"/>
          <p:nvPr/>
        </p:nvSpPr>
        <p:spPr>
          <a:xfrm>
            <a:off x="839755" y="2544910"/>
            <a:ext cx="724055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6600" dirty="0"/>
              <a:t>1й служащий</a:t>
            </a:r>
          </a:p>
        </p:txBody>
      </p:sp>
    </p:spTree>
    <p:extLst>
      <p:ext uri="{BB962C8B-B14F-4D97-AF65-F5344CB8AC3E}">
        <p14:creationId xmlns:p14="http://schemas.microsoft.com/office/powerpoint/2010/main" val="293469776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EEE99D4-45A6-4A19-9125-589D0C228E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961" y="0"/>
            <a:ext cx="117260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8165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91CD464-0FDD-4053-A359-84BC91F741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47938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13D5F93-1C6B-4677-A1CD-B392781079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25" y="0"/>
            <a:ext cx="120959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02797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D0906BB-6057-4D19-BAA1-77DAABFE19C2}"/>
              </a:ext>
            </a:extLst>
          </p:cNvPr>
          <p:cNvSpPr txBox="1"/>
          <p:nvPr/>
        </p:nvSpPr>
        <p:spPr>
          <a:xfrm>
            <a:off x="839755" y="2544910"/>
            <a:ext cx="724055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6600" dirty="0"/>
              <a:t>2й служащий</a:t>
            </a:r>
          </a:p>
        </p:txBody>
      </p:sp>
    </p:spTree>
    <p:extLst>
      <p:ext uri="{BB962C8B-B14F-4D97-AF65-F5344CB8AC3E}">
        <p14:creationId xmlns:p14="http://schemas.microsoft.com/office/powerpoint/2010/main" val="411167674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1A7B836-86E6-4087-A0AF-ADEAEC07D3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100" y="0"/>
            <a:ext cx="9829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20422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9A918D5-7E6E-4001-802A-74F86ECFA8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00" y="0"/>
            <a:ext cx="12123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9430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8598E92-BD56-4C5C-BF53-B649082F3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75" y="0"/>
            <a:ext cx="120840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727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46D99E3-577F-4837-A1D7-426AAD6FD5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3608" y="737196"/>
            <a:ext cx="9719723" cy="5383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4283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9D367A5-B599-4213-9622-E5887FDE22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262340"/>
      </p:ext>
    </p:extLst>
  </p:cSld>
  <p:clrMapOvr>
    <a:masterClrMapping/>
  </p:clrMapOvr>
</p:sld>
</file>

<file path=ppt/theme/theme1.xml><?xml version="1.0" encoding="utf-8"?>
<a:theme xmlns:a="http://schemas.openxmlformats.org/drawingml/2006/main" name="1_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240</TotalTime>
  <Words>69</Words>
  <Application>Microsoft Office PowerPoint</Application>
  <PresentationFormat>Широкоэкранный</PresentationFormat>
  <Paragraphs>33</Paragraphs>
  <Slides>63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63</vt:i4>
      </vt:variant>
    </vt:vector>
  </HeadingPairs>
  <TitlesOfParts>
    <vt:vector size="68" baseType="lpstr">
      <vt:lpstr>Arial</vt:lpstr>
      <vt:lpstr>Bookman Old Style</vt:lpstr>
      <vt:lpstr>Calibri</vt:lpstr>
      <vt:lpstr>Calibri Light</vt:lpstr>
      <vt:lpstr>1_Тема Office</vt:lpstr>
      <vt:lpstr>Результаты выполнения лабораторной работы №5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Результаты выполнения лабораторной работы №5</dc:title>
  <dc:creator>Борис Аленников</dc:creator>
  <cp:lastModifiedBy>Борис Аленников</cp:lastModifiedBy>
  <cp:revision>5</cp:revision>
  <dcterms:created xsi:type="dcterms:W3CDTF">2024-03-09T13:26:21Z</dcterms:created>
  <dcterms:modified xsi:type="dcterms:W3CDTF">2024-03-09T17:33:34Z</dcterms:modified>
</cp:coreProperties>
</file>